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6" r:id="rId4"/>
    <p:sldId id="267" r:id="rId5"/>
    <p:sldId id="270" r:id="rId6"/>
    <p:sldId id="268" r:id="rId7"/>
    <p:sldId id="269" r:id="rId8"/>
  </p:sldIdLst>
  <p:sldSz cx="9144000" cy="6858000" type="screen4x3"/>
  <p:notesSz cx="6834188" cy="99790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870525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745663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25406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735574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56130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960345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82836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3103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06927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215471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74147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7C419-AF12-487E-B185-65A9C50002D1}" type="datetimeFigureOut">
              <a:rPr lang="th-TH" smtClean="0"/>
              <a:pPr/>
              <a:t>06/01/57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544249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9501478"/>
              </p:ext>
            </p:extLst>
          </p:nvPr>
        </p:nvGraphicFramePr>
        <p:xfrm>
          <a:off x="241992" y="1212259"/>
          <a:ext cx="8643997" cy="5500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4038"/>
                <a:gridCol w="529729"/>
                <a:gridCol w="595945"/>
                <a:gridCol w="728378"/>
                <a:gridCol w="662161"/>
                <a:gridCol w="662161"/>
                <a:gridCol w="595945"/>
                <a:gridCol w="662161"/>
                <a:gridCol w="662161"/>
                <a:gridCol w="723141"/>
                <a:gridCol w="667397"/>
                <a:gridCol w="860780"/>
              </a:tblGrid>
              <a:tr h="498930"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cs typeface="+mj-cs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  <a:p>
                      <a:pPr algn="ctr" rtl="0" fontAlgn="b"/>
                      <a:r>
                        <a:rPr lang="th-TH" sz="28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+mj-cs"/>
                        </a:rPr>
                        <a:t>อำเภอ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UPC"/>
                        <a:cs typeface="+mj-cs"/>
                      </a:endParaRPr>
                    </a:p>
                  </a:txBody>
                  <a:tcPr marL="7620" marR="7620" marT="7620" marB="0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หน่วยบริการ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UPC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ไม่ได้อ่าน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UPC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ngsanaUPC"/>
                          <a:cs typeface="+mj-cs"/>
                        </a:rPr>
                        <a:t>ร้อยละที่ไม่ได้อ่าน</a:t>
                      </a:r>
                      <a:endParaRPr lang="th-TH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511403">
                <a:tc vMerge="1">
                  <a:txBody>
                    <a:bodyPr/>
                    <a:lstStyle/>
                    <a:p>
                      <a:pPr algn="ctr" rtl="0" fontAlgn="b"/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cs typeface="+mj-cs"/>
                        </a:rPr>
                        <a:t>รพ.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err="1" smtClean="0">
                          <a:effectLst/>
                          <a:cs typeface="+mj-cs"/>
                        </a:rPr>
                        <a:t>สสอ.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smtClean="0">
                          <a:effectLst/>
                          <a:cs typeface="+mj-cs"/>
                        </a:rPr>
                        <a:t>รพ.สต.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สสช.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smtClean="0">
                          <a:effectLst/>
                          <a:cs typeface="+mj-cs"/>
                        </a:rPr>
                        <a:t>รพ.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err="1" smtClean="0">
                          <a:effectLst/>
                          <a:cs typeface="+mj-cs"/>
                        </a:rPr>
                        <a:t>สสอ.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smtClean="0">
                          <a:effectLst/>
                          <a:cs typeface="+mj-cs"/>
                        </a:rPr>
                        <a:t>รพ.สต.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สสช.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อ.เมือง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52 %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อ.บ้านตาก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ea typeface="+mn-ea"/>
                          <a:cs typeface="+mj-cs"/>
                        </a:rPr>
                        <a:t>15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6%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อ.สามเงา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18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อ.แม่ระมาด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8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35 %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อ.ท่าสองยาง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30 %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อ.แม่สอด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8 %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อ.พบพระ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59%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 อุ้มผาง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7%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98930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อ.วังเจ้า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50%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0840" y="119468"/>
            <a:ext cx="88583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cs typeface="+mj-cs"/>
              </a:rPr>
              <a:t>การอ่านรายงาน </a:t>
            </a:r>
            <a:r>
              <a:rPr lang="th-TH" b="1" dirty="0" err="1" smtClean="0">
                <a:cs typeface="+mj-cs"/>
              </a:rPr>
              <a:t>กวป.</a:t>
            </a:r>
            <a:r>
              <a:rPr lang="th-TH" b="1" dirty="0" smtClean="0">
                <a:cs typeface="+mj-cs"/>
              </a:rPr>
              <a:t>เดือน พฤศจิกายน  </a:t>
            </a:r>
            <a:r>
              <a:rPr lang="en-US" b="1" dirty="0" smtClean="0">
                <a:cs typeface="+mj-cs"/>
              </a:rPr>
              <a:t>2556 </a:t>
            </a:r>
          </a:p>
          <a:p>
            <a:pPr algn="ctr"/>
            <a:r>
              <a:rPr lang="en-US" b="1" dirty="0" smtClean="0">
                <a:cs typeface="+mj-cs"/>
              </a:rPr>
              <a:t>(</a:t>
            </a:r>
            <a:r>
              <a:rPr lang="th-TH" b="1" dirty="0" smtClean="0">
                <a:cs typeface="+mj-cs"/>
              </a:rPr>
              <a:t>ข้อมูล ณ วันที่ </a:t>
            </a:r>
            <a:r>
              <a:rPr lang="en-US" b="1" dirty="0" smtClean="0">
                <a:cs typeface="+mj-cs"/>
              </a:rPr>
              <a:t>6 </a:t>
            </a:r>
            <a:r>
              <a:rPr lang="th-TH" b="1" dirty="0" smtClean="0">
                <a:cs typeface="+mj-cs"/>
              </a:rPr>
              <a:t>มกราคม </a:t>
            </a:r>
            <a:r>
              <a:rPr lang="en-US" b="1" dirty="0" smtClean="0">
                <a:cs typeface="+mj-cs"/>
              </a:rPr>
              <a:t>2557)</a:t>
            </a:r>
            <a:endParaRPr lang="th-TH" b="1" dirty="0"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2869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070C0"/>
                </a:solidFill>
              </a:rPr>
              <a:t>สถานบริการที่อ่านรายงานการประชุม </a:t>
            </a:r>
            <a:r>
              <a:rPr lang="th-TH" b="1" dirty="0" err="1" smtClean="0">
                <a:solidFill>
                  <a:srgbClr val="0070C0"/>
                </a:solidFill>
              </a:rPr>
              <a:t>กวป.</a:t>
            </a:r>
            <a:endParaRPr lang="th-TH" b="1" dirty="0">
              <a:solidFill>
                <a:srgbClr val="0070C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857620" y="1500174"/>
            <a:ext cx="5143536" cy="51435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h-TH" sz="3500" b="1" dirty="0" smtClean="0"/>
              <a:t>อ.บ้านตาก</a:t>
            </a:r>
            <a:r>
              <a:rPr lang="th-TH" b="1" dirty="0" smtClean="0"/>
              <a:t>		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รพ.บ้านตาก	</a:t>
            </a:r>
          </a:p>
          <a:p>
            <a:pPr lvl="1">
              <a:buFont typeface="Arial" pitchFamily="34" charset="0"/>
              <a:buChar char="•"/>
            </a:pPr>
            <a:r>
              <a:rPr lang="th-TH" dirty="0" err="1" smtClean="0"/>
              <a:t>สสอ.</a:t>
            </a:r>
            <a:r>
              <a:rPr lang="th-TH" dirty="0" smtClean="0"/>
              <a:t>บ้านตาก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รพ.สต.บ้านใหม่	</a:t>
            </a:r>
            <a:r>
              <a:rPr lang="th-TH" sz="1600" b="1" dirty="0" smtClean="0"/>
              <a:t>- </a:t>
            </a:r>
            <a:r>
              <a:rPr lang="th-TH" dirty="0" smtClean="0"/>
              <a:t>รพ.สต.ตำบลเกาะตะเภา 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รพ.สต.บ้านน้ำดิบ	</a:t>
            </a:r>
            <a:r>
              <a:rPr lang="th-TH" sz="1600" b="1" dirty="0" smtClean="0"/>
              <a:t>- </a:t>
            </a:r>
            <a:r>
              <a:rPr lang="th-TH" dirty="0" smtClean="0"/>
              <a:t>รพ.สต.บ้านเด่นไม้ซุง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รพ.สต.บ้านแม่ยะ	</a:t>
            </a:r>
            <a:r>
              <a:rPr lang="th-TH" sz="1600" b="1" dirty="0" smtClean="0"/>
              <a:t>- </a:t>
            </a:r>
            <a:r>
              <a:rPr lang="th-TH" dirty="0" smtClean="0"/>
              <a:t>รพ.สต.บ้านยาง</a:t>
            </a:r>
            <a:r>
              <a:rPr lang="th-TH" dirty="0" err="1" smtClean="0"/>
              <a:t>โอง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รพ.สต.บ้านหนองงิ้ว	</a:t>
            </a:r>
            <a:r>
              <a:rPr lang="th-TH" sz="1600" b="1" dirty="0" smtClean="0"/>
              <a:t>-</a:t>
            </a:r>
            <a:r>
              <a:rPr lang="th-TH" sz="1600" dirty="0" smtClean="0"/>
              <a:t> </a:t>
            </a:r>
            <a:r>
              <a:rPr lang="th-TH" dirty="0" smtClean="0"/>
              <a:t>รพ.สต.ตำบลแม่สลิด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รพ.สต.บ้านยางโอ</a:t>
            </a:r>
            <a:r>
              <a:rPr lang="th-TH" dirty="0" err="1" smtClean="0"/>
              <a:t>งนอก</a:t>
            </a:r>
            <a:r>
              <a:rPr lang="th-TH" dirty="0" smtClean="0"/>
              <a:t>	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รพ.สต.ตำบลท้องฟ้า	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รพ.สต.ตำบลทุ่ง</a:t>
            </a:r>
            <a:r>
              <a:rPr lang="th-TH" dirty="0" err="1" smtClean="0"/>
              <a:t>กระเชาะ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รพ.สต.บ้านแม่บอน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รพ.สต.ตำบลตากตก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รพ.สต.ตำบลสมอโคน</a:t>
            </a:r>
          </a:p>
          <a:p>
            <a:pPr lvl="1">
              <a:buFont typeface="Arial" pitchFamily="34" charset="0"/>
              <a:buChar char="•"/>
            </a:pPr>
            <a:endParaRPr lang="th-TH" dirty="0" smtClean="0"/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142844" y="1500174"/>
            <a:ext cx="3643338" cy="51435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อ.เมืองตาก	</a:t>
            </a:r>
            <a:r>
              <a:rPr kumimoji="0" lang="th-TH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สสอ.</a:t>
            </a: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เมืองตาก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</a:t>
            </a:r>
            <a:r>
              <a:rPr kumimoji="0" lang="th-TH" sz="28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สระต</a:t>
            </a: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ลุง	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รพ.สต.บ้านปากห้วยไม้งาม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รพ.สต.บ้านหนองแขม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รพ.สต.บ้านเกาะอ้ายด้วน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รพ.สต.บ้านโป่งแดง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รพ.สต.บ้านหนองปรือ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</a:t>
            </a:r>
            <a:r>
              <a:rPr lang="th-TH" dirty="0" err="1" smtClean="0">
                <a:solidFill>
                  <a:schemeClr val="tx1"/>
                </a:solidFill>
              </a:rPr>
              <a:t>คลองข</a:t>
            </a:r>
            <a:r>
              <a:rPr lang="th-TH" dirty="0" smtClean="0">
                <a:solidFill>
                  <a:schemeClr val="tx1"/>
                </a:solidFill>
              </a:rPr>
              <a:t>ยางโพรง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รพ.สต.มูเซอ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รพ.สต.โป่งแค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รพ.สต.ชะลาดระฆัง</a:t>
            </a:r>
            <a:endParaRPr kumimoji="0" lang="th-TH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2869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070C0"/>
                </a:solidFill>
              </a:rPr>
              <a:t>สถานบริการที่อ่านรายงานการประชุม </a:t>
            </a:r>
            <a:r>
              <a:rPr lang="th-TH" b="1" dirty="0" err="1" smtClean="0">
                <a:solidFill>
                  <a:srgbClr val="0070C0"/>
                </a:solidFill>
              </a:rPr>
              <a:t>กวป.</a:t>
            </a:r>
            <a:endParaRPr lang="th-TH" b="1" dirty="0">
              <a:solidFill>
                <a:srgbClr val="0070C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214942" y="1500174"/>
            <a:ext cx="3714776" cy="51435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h-TH" b="1" dirty="0" smtClean="0"/>
              <a:t>อ.แม่ระมาด		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smtClean="0"/>
              <a:t>รพ.แม่ระมาด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err="1" smtClean="0"/>
              <a:t>สสอ.</a:t>
            </a:r>
            <a:r>
              <a:rPr lang="th-TH" sz="3400" dirty="0" smtClean="0"/>
              <a:t>แม่ระมาด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smtClean="0"/>
              <a:t>รพ.สต.บ้าน</a:t>
            </a:r>
            <a:r>
              <a:rPr lang="th-TH" sz="3400" dirty="0" err="1" smtClean="0"/>
              <a:t>ขะเนจื้อ</a:t>
            </a:r>
            <a:r>
              <a:rPr lang="th-TH" sz="3400" dirty="0" smtClean="0"/>
              <a:t>	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smtClean="0"/>
              <a:t>รพ.สต.บ้านห้วยบง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smtClean="0"/>
              <a:t>รพ.สต.บ้านวังผา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smtClean="0"/>
              <a:t>รพ.สต.บ้านแม่ระมาดน้อย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smtClean="0"/>
              <a:t>รพ.สต.เฉลิมพระเกียรติ </a:t>
            </a:r>
            <a:r>
              <a:rPr lang="en-US" sz="3400" dirty="0" smtClean="0"/>
              <a:t>60</a:t>
            </a:r>
            <a:endParaRPr lang="th-TH" sz="3400" dirty="0" smtClean="0"/>
          </a:p>
          <a:p>
            <a:pPr lvl="1">
              <a:buFont typeface="Arial" pitchFamily="34" charset="0"/>
              <a:buChar char="•"/>
            </a:pPr>
            <a:r>
              <a:rPr lang="th-TH" sz="3400" dirty="0" smtClean="0"/>
              <a:t>รพ.สต.บ้านหนองหลวง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smtClean="0"/>
              <a:t>รพ.สต.บ้านสันป่าไร่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err="1" smtClean="0"/>
              <a:t>สสช.</a:t>
            </a:r>
            <a:r>
              <a:rPr lang="th-TH" sz="3400" dirty="0" smtClean="0"/>
              <a:t>บ้านนุบอ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err="1" smtClean="0"/>
              <a:t>สสช.</a:t>
            </a:r>
            <a:r>
              <a:rPr lang="th-TH" sz="3400" dirty="0" smtClean="0"/>
              <a:t>ห้วยกระทิง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err="1" smtClean="0"/>
              <a:t>สสช.</a:t>
            </a:r>
            <a:r>
              <a:rPr lang="th-TH" sz="3400" dirty="0" smtClean="0"/>
              <a:t>บ้านขุนห้วยแม่ท้อ</a:t>
            </a:r>
          </a:p>
          <a:p>
            <a:pPr lvl="1">
              <a:buFont typeface="Arial" pitchFamily="34" charset="0"/>
              <a:buChar char="•"/>
            </a:pPr>
            <a:r>
              <a:rPr lang="th-TH" sz="3400" dirty="0" err="1" smtClean="0"/>
              <a:t>สสช.แพ่</a:t>
            </a:r>
            <a:r>
              <a:rPr lang="th-TH" sz="3400" dirty="0" smtClean="0"/>
              <a:t>แฮ</a:t>
            </a:r>
          </a:p>
          <a:p>
            <a:pPr lvl="1">
              <a:buNone/>
            </a:pPr>
            <a:endParaRPr lang="th-TH" dirty="0" smtClean="0"/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214282" y="1500174"/>
            <a:ext cx="4857784" cy="51340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อ.สามเงา			</a:t>
            </a:r>
          </a:p>
          <a:p>
            <a:pPr marL="540000" lvl="1" indent="-28575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h-TH" sz="2400" dirty="0" smtClean="0">
                <a:solidFill>
                  <a:schemeClr val="tx1"/>
                </a:solidFill>
              </a:rPr>
              <a:t>รพ.สามเงา</a:t>
            </a:r>
          </a:p>
          <a:p>
            <a:pPr marL="540000" lvl="1" indent="-28575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th-TH" sz="2400" dirty="0" err="1" smtClean="0">
                <a:solidFill>
                  <a:schemeClr val="tx1"/>
                </a:solidFill>
              </a:rPr>
              <a:t>สสอ.</a:t>
            </a:r>
            <a:r>
              <a:rPr lang="th-TH" sz="2400" dirty="0" smtClean="0">
                <a:solidFill>
                  <a:schemeClr val="tx1"/>
                </a:solidFill>
              </a:rPr>
              <a:t>สามเงา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รพ.สต.บ้านแม่ระวาน	- รพ.สต.บ้านท่าไผ่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รพ.สต.บ้านดงลาน</a:t>
            </a:r>
            <a:r>
              <a:rPr lang="th-TH" sz="2400" dirty="0" smtClean="0">
                <a:solidFill>
                  <a:schemeClr val="tx1"/>
                </a:solidFill>
              </a:rPr>
              <a:t>	- </a:t>
            </a: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รพ.สต.บ้านปากทาง				เขื่อน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รพ.สต.บ้านวังจันทร์</a:t>
            </a:r>
            <a:r>
              <a:rPr lang="th-TH" sz="2400" dirty="0" smtClean="0">
                <a:solidFill>
                  <a:schemeClr val="tx1"/>
                </a:solidFill>
              </a:rPr>
              <a:t>	- </a:t>
            </a: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รพ.สต.บ้านป่ายางใต้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รพ.สต.บ้านสัน</a:t>
            </a:r>
            <a:r>
              <a:rPr kumimoji="0" lang="th-TH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ป่าป๋วย</a:t>
            </a:r>
            <a:r>
              <a:rPr lang="th-TH" sz="2400" dirty="0" smtClean="0">
                <a:solidFill>
                  <a:schemeClr val="tx1"/>
                </a:solidFill>
              </a:rPr>
              <a:t>	- </a:t>
            </a:r>
            <a:r>
              <a:rPr lang="th-TH" sz="2400" dirty="0" smtClean="0"/>
              <a:t>รพ.สต.บ้านอูมวาบ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รพ.สต.ย่านรี</a:t>
            </a:r>
            <a:r>
              <a:rPr lang="th-TH" sz="2400" dirty="0" smtClean="0">
                <a:solidFill>
                  <a:schemeClr val="tx1"/>
                </a:solidFill>
              </a:rPr>
              <a:t>		- </a:t>
            </a:r>
            <a:r>
              <a:rPr lang="th-TH" sz="2400" dirty="0" smtClean="0"/>
              <a:t>รพ.สต.แม่เชียงราย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รพ.สต.หนองเชียงคา	- </a:t>
            </a:r>
            <a:r>
              <a:rPr lang="th-TH" sz="2400" dirty="0" smtClean="0">
                <a:solidFill>
                  <a:schemeClr val="tx1"/>
                </a:solidFill>
              </a:rPr>
              <a:t>รพ.สต.บ้านวังหวาย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</a:t>
            </a:r>
            <a:r>
              <a:rPr kumimoji="0" lang="th-TH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โสมง</a:t>
            </a:r>
            <a:r>
              <a:rPr lang="th-TH" sz="2400" dirty="0" smtClean="0">
                <a:solidFill>
                  <a:schemeClr val="tx1"/>
                </a:solidFill>
              </a:rPr>
              <a:t>	- รพ.สต.หนองโสน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รพ.สต.บ้านใหม่สามัคคี	- </a:t>
            </a:r>
            <a:r>
              <a:rPr kumimoji="0" lang="th-TH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สสช.</a:t>
            </a:r>
            <a:r>
              <a:rPr kumimoji="0" lang="th-TH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บ้านหินลาด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2869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070C0"/>
                </a:solidFill>
              </a:rPr>
              <a:t>สถานบริการที่อ่านรายงานการประชุม </a:t>
            </a:r>
            <a:r>
              <a:rPr lang="th-TH" b="1" dirty="0" err="1" smtClean="0">
                <a:solidFill>
                  <a:srgbClr val="0070C0"/>
                </a:solidFill>
              </a:rPr>
              <a:t>กวป.</a:t>
            </a:r>
            <a:endParaRPr lang="th-TH" b="1" dirty="0">
              <a:solidFill>
                <a:srgbClr val="0070C0"/>
              </a:solidFill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142844" y="1500174"/>
            <a:ext cx="8358246" cy="51340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อ.ท่าสองยาง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รพ.ท่าสองยาง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err="1" smtClean="0">
                <a:solidFill>
                  <a:schemeClr val="tx1"/>
                </a:solidFill>
              </a:rPr>
              <a:t>สสอ.</a:t>
            </a:r>
            <a:r>
              <a:rPr lang="th-TH" dirty="0" smtClean="0">
                <a:solidFill>
                  <a:schemeClr val="tx1"/>
                </a:solidFill>
              </a:rPr>
              <a:t>ท่าสองยาง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รพ.สต.บ้านห้วยนกกก			รพ.สต.ตำบลท่าสองยาง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รพ.สต.บ้านหนองบัว			รพ.สต.บ้านแม่ออกผารู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รพ.สต.ตำบลแม่สอง			รพ.สต.บ้าน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เร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กะติ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รพ.สต.บ้านแม่ระเมิง			</a:t>
            </a:r>
            <a:r>
              <a:rPr lang="th-TH" dirty="0" err="1" smtClean="0">
                <a:solidFill>
                  <a:schemeClr val="tx1"/>
                </a:solidFill>
              </a:rPr>
              <a:t>สสช.</a:t>
            </a:r>
            <a:r>
              <a:rPr lang="th-TH" dirty="0" smtClean="0">
                <a:solidFill>
                  <a:schemeClr val="tx1"/>
                </a:solidFill>
              </a:rPr>
              <a:t>บ้านตะโป๊ะปู่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สสช.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บ้านแม่สะเปา			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สสช.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บ้าน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เซห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นะ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เดอ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ลู่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err="1" smtClean="0">
                <a:solidFill>
                  <a:schemeClr val="tx1"/>
                </a:solidFill>
              </a:rPr>
              <a:t>สสช.</a:t>
            </a:r>
            <a:r>
              <a:rPr lang="th-TH" dirty="0" smtClean="0">
                <a:solidFill>
                  <a:schemeClr val="tx1"/>
                </a:solidFill>
              </a:rPr>
              <a:t>บ้าน</a:t>
            </a:r>
            <a:r>
              <a:rPr lang="th-TH" dirty="0" err="1" smtClean="0">
                <a:solidFill>
                  <a:schemeClr val="tx1"/>
                </a:solidFill>
              </a:rPr>
              <a:t>ทีจื</a:t>
            </a:r>
            <a:r>
              <a:rPr lang="th-TH" dirty="0" smtClean="0">
                <a:solidFill>
                  <a:schemeClr val="tx1"/>
                </a:solidFill>
              </a:rPr>
              <a:t>อห</a:t>
            </a:r>
            <a:r>
              <a:rPr lang="th-TH" dirty="0" err="1" smtClean="0">
                <a:solidFill>
                  <a:schemeClr val="tx1"/>
                </a:solidFill>
              </a:rPr>
              <a:t>ล่อคี</a:t>
            </a:r>
            <a:r>
              <a:rPr lang="th-TH" dirty="0" smtClean="0">
                <a:solidFill>
                  <a:schemeClr val="tx1"/>
                </a:solidFill>
              </a:rPr>
              <a:t>			</a:t>
            </a:r>
            <a:r>
              <a:rPr lang="th-TH" dirty="0" err="1" smtClean="0">
                <a:solidFill>
                  <a:schemeClr val="tx1"/>
                </a:solidFill>
              </a:rPr>
              <a:t>สสช.</a:t>
            </a:r>
            <a:r>
              <a:rPr lang="th-TH" dirty="0" smtClean="0">
                <a:solidFill>
                  <a:schemeClr val="tx1"/>
                </a:solidFill>
              </a:rPr>
              <a:t>บ้านแม่สองน้อย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สสช.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กาหม่าผา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โด้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สสช.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บ้านแม่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เหว่ย</a:t>
            </a:r>
            <a:endParaRPr kumimoji="0" lang="th-TH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err="1" smtClean="0">
                <a:solidFill>
                  <a:schemeClr val="tx1"/>
                </a:solidFill>
              </a:rPr>
              <a:t>สสช.</a:t>
            </a:r>
            <a:r>
              <a:rPr lang="th-TH" dirty="0" smtClean="0">
                <a:solidFill>
                  <a:schemeClr val="tx1"/>
                </a:solidFill>
              </a:rPr>
              <a:t>บ้านที</a:t>
            </a:r>
            <a:r>
              <a:rPr lang="th-TH" dirty="0" err="1" smtClean="0">
                <a:solidFill>
                  <a:schemeClr val="tx1"/>
                </a:solidFill>
              </a:rPr>
              <a:t>โบะคี</a:t>
            </a:r>
            <a:r>
              <a:rPr lang="th-TH" dirty="0" smtClean="0">
                <a:solidFill>
                  <a:schemeClr val="tx1"/>
                </a:solidFill>
              </a:rPr>
              <a:t>			</a:t>
            </a:r>
            <a:r>
              <a:rPr lang="th-TH" dirty="0" err="1" smtClean="0">
                <a:solidFill>
                  <a:schemeClr val="tx1"/>
                </a:solidFill>
              </a:rPr>
              <a:t>สสช.</a:t>
            </a:r>
            <a:r>
              <a:rPr lang="th-TH" dirty="0" smtClean="0">
                <a:solidFill>
                  <a:schemeClr val="tx1"/>
                </a:solidFill>
              </a:rPr>
              <a:t>บ้านแม่นิล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สสช.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บ้าน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เกร้คี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	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สสช.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บ้านวะโด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โกร</a:t>
            </a:r>
            <a:endParaRPr kumimoji="0" lang="th-TH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428596" y="1500174"/>
            <a:ext cx="8215370" cy="51435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อ.แม่สอด	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สสอ.</a:t>
            </a: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แม่สอด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2500" dirty="0" smtClean="0"/>
              <a:t>รพ.สต.ตำบลพะวอ			รพ.สต.ตำบลแม่ปะ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รพ.สต.ตำบลพระธาตุผาแดง		รพ.สต.บ้านแม่กุใหม่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2500" dirty="0" smtClean="0"/>
              <a:t>รพ.สต.บ้านวังตะเคียน			รพ.สต.บ้านแม่กุเหนือ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</a:t>
            </a:r>
            <a:r>
              <a:rPr kumimoji="0" lang="th-TH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แม่กึ๊ดสาม</a:t>
            </a: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ท่า			รพ.สต.บ้านปู</a:t>
            </a:r>
            <a:r>
              <a:rPr kumimoji="0" lang="th-TH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เตอร์</a:t>
            </a:r>
            <a:endParaRPr kumimoji="0" lang="th-TH" sz="25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2500" dirty="0" smtClean="0"/>
              <a:t>รพ.สต.บ้าน</a:t>
            </a:r>
            <a:r>
              <a:rPr lang="th-TH" sz="2500" dirty="0" err="1" smtClean="0"/>
              <a:t>ปางส้าน</a:t>
            </a:r>
            <a:r>
              <a:rPr lang="th-TH" sz="2500" dirty="0" smtClean="0"/>
              <a:t>			รพ.สต.บ้านเจดีย์</a:t>
            </a:r>
            <a:r>
              <a:rPr lang="th-TH" sz="2500" dirty="0" err="1" smtClean="0"/>
              <a:t>โค๊ะ</a:t>
            </a:r>
            <a:endParaRPr lang="th-TH" sz="2500" dirty="0" smtClean="0"/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รพ.สต.บ้านแม่กาษา			รพ.สต.ตำบลมหาวัน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2500" dirty="0" smtClean="0"/>
              <a:t>รพ.สต.บ้านห้วยไม้แป้น			รพ.สต.ตำบลแม่ตาว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รพ.สต.บ้านปาง</a:t>
            </a:r>
            <a:r>
              <a:rPr kumimoji="0" lang="th-TH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ส่าง</a:t>
            </a: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คำ			รพ.สต.บ้านห้วยกะโหลก</a:t>
            </a:r>
          </a:p>
          <a:p>
            <a:pPr marL="540000" lvl="1" indent="-285750">
              <a:spcBef>
                <a:spcPct val="20000"/>
              </a:spcBef>
              <a:buFont typeface="Arial" pitchFamily="34" charset="0"/>
              <a:buChar char="•"/>
            </a:pPr>
            <a:r>
              <a:rPr lang="th-TH" sz="2500" dirty="0" smtClean="0"/>
              <a:t>รพ.สต.ตำบลท่าสายลวด			 รพ.สต.บ้านห้วยหินฝน 	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รพ.สต.บ้านห้วยยะอุ			รพ.สต.บ้าน</a:t>
            </a:r>
            <a:r>
              <a:rPr kumimoji="0" lang="th-TH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โก่ก</a:t>
            </a: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โก่</a:t>
            </a:r>
          </a:p>
          <a:p>
            <a:pPr marL="54000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sz="2500" dirty="0" smtClean="0"/>
              <a:t>รพ.สต.บ้าน</a:t>
            </a:r>
            <a:r>
              <a:rPr lang="th-TH" sz="2500" dirty="0" err="1" smtClean="0"/>
              <a:t>แม่กึ๊ดห</a:t>
            </a:r>
            <a:r>
              <a:rPr lang="th-TH" sz="2500" dirty="0" smtClean="0"/>
              <a:t>ลวง			</a:t>
            </a:r>
            <a:r>
              <a:rPr kumimoji="0" lang="th-TH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</p:txBody>
      </p:sp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070C0"/>
                </a:solidFill>
              </a:rPr>
              <a:t>สถานบริการที่อ่านรายงานการประชุม </a:t>
            </a:r>
            <a:r>
              <a:rPr lang="th-TH" b="1" dirty="0" err="1" smtClean="0">
                <a:solidFill>
                  <a:srgbClr val="0070C0"/>
                </a:solidFill>
              </a:rPr>
              <a:t>กวป.</a:t>
            </a:r>
            <a:endParaRPr lang="th-TH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2869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smtClean="0">
                <a:solidFill>
                  <a:srgbClr val="0070C0"/>
                </a:solidFill>
              </a:rPr>
              <a:t>สถานบริการที่อ่านรายงานการประชุม </a:t>
            </a:r>
            <a:r>
              <a:rPr lang="th-TH" b="1" dirty="0" err="1" smtClean="0">
                <a:solidFill>
                  <a:srgbClr val="0070C0"/>
                </a:solidFill>
              </a:rPr>
              <a:t>กวป.</a:t>
            </a:r>
            <a:endParaRPr lang="th-TH" b="1" dirty="0">
              <a:solidFill>
                <a:srgbClr val="0070C0"/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43438" y="1500174"/>
            <a:ext cx="4286280" cy="51435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th-TH" b="1" dirty="0" smtClean="0"/>
              <a:t>อ.อุ้มผาง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รพ.อุ้มผาง</a:t>
            </a:r>
          </a:p>
          <a:p>
            <a:pPr lvl="1">
              <a:buFont typeface="Arial" pitchFamily="34" charset="0"/>
              <a:buChar char="•"/>
            </a:pPr>
            <a:r>
              <a:rPr lang="th-TH" dirty="0" err="1" smtClean="0"/>
              <a:t>สสอ</a:t>
            </a:r>
            <a:r>
              <a:rPr lang="th-TH" dirty="0" smtClean="0"/>
              <a:t>..อุ้มผาง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รพ.สต.บ้านแม่จัน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รพ.สต.หนองหลวง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</a:t>
            </a:r>
            <a:r>
              <a:rPr lang="th-TH" dirty="0" err="1" smtClean="0"/>
              <a:t>เปิ่งเคลิ่ง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รพ.สต.วะ</a:t>
            </a:r>
            <a:r>
              <a:rPr lang="th-TH" dirty="0" err="1" smtClean="0"/>
              <a:t>ครึโค๊ะ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รพ.สต.ตำบลแม่ละมุ้ง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รพ.สต.ตำบลโม</a:t>
            </a:r>
            <a:r>
              <a:rPr lang="th-TH" dirty="0" err="1" smtClean="0"/>
              <a:t>โกร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err="1" smtClean="0"/>
              <a:t>สสช.</a:t>
            </a:r>
            <a:r>
              <a:rPr lang="th-TH" dirty="0" smtClean="0"/>
              <a:t>บ้านหม่อง</a:t>
            </a:r>
            <a:r>
              <a:rPr lang="th-TH" dirty="0" err="1" smtClean="0"/>
              <a:t>กั๊วะ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err="1" smtClean="0"/>
              <a:t>สสช.</a:t>
            </a:r>
            <a:r>
              <a:rPr lang="th-TH" dirty="0" smtClean="0"/>
              <a:t>บ้านนุโพ</a:t>
            </a:r>
          </a:p>
          <a:p>
            <a:pPr lvl="1">
              <a:buFont typeface="Arial" pitchFamily="34" charset="0"/>
              <a:buChar char="•"/>
            </a:pPr>
            <a:r>
              <a:rPr lang="th-TH" dirty="0" err="1" smtClean="0"/>
              <a:t>สสช.</a:t>
            </a:r>
            <a:r>
              <a:rPr lang="th-TH" dirty="0" smtClean="0"/>
              <a:t>บ้านแม่</a:t>
            </a:r>
            <a:r>
              <a:rPr lang="th-TH" dirty="0" err="1" smtClean="0"/>
              <a:t>กลองคี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err="1" smtClean="0"/>
              <a:t>สสช.</a:t>
            </a:r>
            <a:r>
              <a:rPr lang="th-TH" dirty="0" smtClean="0"/>
              <a:t>บ้านกิ่วห้าง</a:t>
            </a:r>
          </a:p>
          <a:p>
            <a:pPr lvl="1">
              <a:buFont typeface="Arial" pitchFamily="34" charset="0"/>
              <a:buChar char="•"/>
            </a:pPr>
            <a:r>
              <a:rPr lang="th-TH" dirty="0" err="1" smtClean="0"/>
              <a:t>สสช.</a:t>
            </a:r>
            <a:r>
              <a:rPr lang="th-TH" dirty="0" smtClean="0"/>
              <a:t>บ้าน</a:t>
            </a:r>
            <a:r>
              <a:rPr lang="th-TH" dirty="0" err="1" smtClean="0"/>
              <a:t>กุยต๊ะ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err="1" smtClean="0"/>
              <a:t>สสช.</a:t>
            </a:r>
            <a:r>
              <a:rPr lang="th-TH" dirty="0" smtClean="0"/>
              <a:t>บ้านร่มเกล้า </a:t>
            </a:r>
            <a:r>
              <a:rPr lang="en-US" dirty="0" smtClean="0"/>
              <a:t>5</a:t>
            </a:r>
            <a:endParaRPr lang="th-TH" dirty="0" smtClean="0"/>
          </a:p>
          <a:p>
            <a:pPr lvl="1">
              <a:buNone/>
            </a:pPr>
            <a:endParaRPr lang="th-TH" dirty="0" smtClean="0"/>
          </a:p>
          <a:p>
            <a:pPr lvl="1">
              <a:buNone/>
            </a:pPr>
            <a:endParaRPr lang="th-TH" dirty="0" smtClean="0"/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214282" y="1500174"/>
            <a:ext cx="4286280" cy="51340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อ.พบพระ		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รพ.พบพระ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err="1" smtClean="0">
                <a:solidFill>
                  <a:schemeClr val="tx1"/>
                </a:solidFill>
              </a:rPr>
              <a:t>สสอ.</a:t>
            </a:r>
            <a:r>
              <a:rPr lang="th-TH" dirty="0" smtClean="0">
                <a:solidFill>
                  <a:schemeClr val="tx1"/>
                </a:solidFill>
              </a:rPr>
              <a:t>พบพระ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รพ.สต.บ้านร่ม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เกล้าสห</a:t>
            </a: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มิตร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รพ.สต.ตำบลช่องแคบ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รพ.สต.บ้านรวมไทยพัฒนาที่ 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รพ.สต.บ้านรวมไทยพัฒนาที่ </a:t>
            </a:r>
            <a:r>
              <a:rPr lang="en-US" dirty="0" smtClean="0">
                <a:solidFill>
                  <a:schemeClr val="tx1"/>
                </a:solidFill>
              </a:rPr>
              <a:t>1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รพ.สต.บ้านซอโอ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92869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b="1" dirty="0" err="1" smtClean="0">
                <a:solidFill>
                  <a:srgbClr val="0070C0"/>
                </a:solidFill>
              </a:rPr>
              <a:t>สถา</a:t>
            </a:r>
            <a:r>
              <a:rPr lang="th-TH" b="1" dirty="0" smtClean="0">
                <a:solidFill>
                  <a:srgbClr val="0070C0"/>
                </a:solidFill>
              </a:rPr>
              <a:t>รบริการที่อ่านรายงานการประชุม </a:t>
            </a:r>
            <a:r>
              <a:rPr lang="th-TH" b="1" dirty="0" err="1" smtClean="0">
                <a:solidFill>
                  <a:srgbClr val="0070C0"/>
                </a:solidFill>
              </a:rPr>
              <a:t>กวป.</a:t>
            </a:r>
            <a:endParaRPr lang="th-TH" b="1" dirty="0">
              <a:solidFill>
                <a:srgbClr val="0070C0"/>
              </a:solidFill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214282" y="1500174"/>
            <a:ext cx="4286280" cy="513401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อ.วังเจ้า		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</a:t>
            </a:r>
            <a:r>
              <a:rPr kumimoji="0" lang="th-TH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ประดาง</a:t>
            </a:r>
            <a:endParaRPr kumimoji="0" lang="th-TH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รพ.สต.บ้านนาโบสถ์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h-TH" dirty="0" smtClean="0">
                <a:solidFill>
                  <a:schemeClr val="tx1"/>
                </a:solidFill>
              </a:rPr>
              <a:t>รพ.สต.บ้านวังเจ้า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h-TH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รพ.สต.ดงซ่อม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324</Words>
  <Application>Microsoft Office PowerPoint</Application>
  <PresentationFormat>นำเสนอทางหน้าจอ (4:3)</PresentationFormat>
  <Paragraphs>234</Paragraphs>
  <Slides>7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7</vt:i4>
      </vt:variant>
    </vt:vector>
  </HeadingPairs>
  <TitlesOfParts>
    <vt:vector size="8" baseType="lpstr">
      <vt:lpstr>ชุดรูปแบบของ Office</vt:lpstr>
      <vt:lpstr>ภาพนิ่ง 1</vt:lpstr>
      <vt:lpstr>สถานบริการที่อ่านรายงานการประชุม กวป.</vt:lpstr>
      <vt:lpstr>สถานบริการที่อ่านรายงานการประชุม กวป.</vt:lpstr>
      <vt:lpstr>สถานบริการที่อ่านรายงานการประชุม กวป.</vt:lpstr>
      <vt:lpstr>สถานบริการที่อ่านรายงานการประชุม กวป.</vt:lpstr>
      <vt:lpstr>สถานบริการที่อ่านรายงานการประชุม กวป.</vt:lpstr>
      <vt:lpstr>สถารบริการที่อ่านรายงานการประชุม กวป.</vt:lpstr>
    </vt:vector>
  </TitlesOfParts>
  <Company>xxxxx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xxx</dc:creator>
  <cp:lastModifiedBy>JOY</cp:lastModifiedBy>
  <cp:revision>162</cp:revision>
  <dcterms:created xsi:type="dcterms:W3CDTF">2013-07-24T13:22:44Z</dcterms:created>
  <dcterms:modified xsi:type="dcterms:W3CDTF">2014-01-06T08:30:33Z</dcterms:modified>
</cp:coreProperties>
</file>